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7561263" cy="10693400"/>
  <p:notesSz cx="6797675" cy="987425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42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B675A-3FE9-4BD0-A73B-1672CF57FA7D}" type="datetimeFigureOut">
              <a:rPr lang="ru-RU" smtClean="0"/>
              <a:pPr/>
              <a:t>06.02.2020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90738" y="741363"/>
            <a:ext cx="26162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BAC3D-C2B3-40EB-B12A-AFE2C0B8CC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564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A06F-D433-42DE-A4CA-F53988E22223}" type="datetimeFigureOut">
              <a:rPr lang="ru-RU" smtClean="0"/>
              <a:pPr/>
              <a:t>06.02.2020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A06F-D433-42DE-A4CA-F53988E22223}" type="datetimeFigureOut">
              <a:rPr lang="ru-RU" smtClean="0"/>
              <a:pPr/>
              <a:t>06.02.2020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9" y="571801"/>
            <a:ext cx="3701869" cy="1216374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A06F-D433-42DE-A4CA-F53988E22223}" type="datetimeFigureOut">
              <a:rPr lang="ru-RU" smtClean="0"/>
              <a:pPr/>
              <a:t>06.02.2020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A06F-D433-42DE-A4CA-F53988E22223}" type="datetimeFigureOut">
              <a:rPr lang="ru-RU" smtClean="0"/>
              <a:pPr/>
              <a:t>06.02.2020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A06F-D433-42DE-A4CA-F53988E22223}" type="datetimeFigureOut">
              <a:rPr lang="ru-RU" smtClean="0"/>
              <a:pPr/>
              <a:t>06.02.2020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3549" y="3326836"/>
            <a:ext cx="2488916" cy="940870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98486" y="3326836"/>
            <a:ext cx="2488916" cy="940870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A06F-D433-42DE-A4CA-F53988E22223}" type="datetimeFigureOut">
              <a:rPr lang="ru-RU" smtClean="0"/>
              <a:pPr/>
              <a:t>06.02.2020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A06F-D433-42DE-A4CA-F53988E22223}" type="datetimeFigureOut">
              <a:rPr lang="ru-RU" smtClean="0"/>
              <a:pPr/>
              <a:t>06.02.2020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A06F-D433-42DE-A4CA-F53988E22223}" type="datetimeFigureOut">
              <a:rPr lang="ru-RU" smtClean="0"/>
              <a:pPr/>
              <a:t>06.02.2020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A06F-D433-42DE-A4CA-F53988E22223}" type="datetimeFigureOut">
              <a:rPr lang="ru-RU" smtClean="0"/>
              <a:pPr/>
              <a:t>06.02.2020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5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A06F-D433-42DE-A4CA-F53988E22223}" type="datetimeFigureOut">
              <a:rPr lang="ru-RU" smtClean="0"/>
              <a:pPr/>
              <a:t>06.02.2020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A06F-D433-42DE-A4CA-F53988E22223}" type="datetimeFigureOut">
              <a:rPr lang="ru-RU" smtClean="0"/>
              <a:pPr/>
              <a:t>06.02.2020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CA06F-D433-42DE-A4CA-F53988E22223}" type="datetimeFigureOut">
              <a:rPr lang="ru-RU" smtClean="0"/>
              <a:pPr/>
              <a:t>06.02.2020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obyavlen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14793" y="0"/>
            <a:ext cx="7561263" cy="106912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7554" y="105661"/>
            <a:ext cx="37806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spc="100" dirty="0" smtClean="0">
                <a:solidFill>
                  <a:schemeClr val="bg1"/>
                </a:solidFill>
                <a:latin typeface="PT Sans" pitchFamily="34" charset="-52"/>
                <a:ea typeface="PT Sans" pitchFamily="34" charset="-52"/>
              </a:rPr>
              <a:t>АГЕНТСТВО ЗАНЯТОСТИ НАСЕЛЕНИЯ </a:t>
            </a:r>
          </a:p>
          <a:p>
            <a:r>
              <a:rPr lang="ru-RU" sz="1400" b="1" spc="100" dirty="0" smtClean="0">
                <a:solidFill>
                  <a:schemeClr val="bg1"/>
                </a:solidFill>
                <a:latin typeface="PT Sans" pitchFamily="34" charset="-52"/>
                <a:ea typeface="PT Sans" pitchFamily="34" charset="-52"/>
              </a:rPr>
              <a:t>ЦЕНТРАЛЬНОГО РАЙОНА</a:t>
            </a:r>
          </a:p>
          <a:p>
            <a:r>
              <a:rPr lang="ru-RU" sz="1400" b="1" spc="100" dirty="0" smtClean="0">
                <a:solidFill>
                  <a:schemeClr val="bg1"/>
                </a:solidFill>
                <a:latin typeface="PT Sans" pitchFamily="34" charset="-52"/>
                <a:ea typeface="PT Sans" pitchFamily="34" charset="-52"/>
              </a:rPr>
              <a:t>САНКТ-ПЕТЕРБУРГА</a:t>
            </a:r>
            <a:endParaRPr lang="ru-RU" sz="1400" b="1" spc="100" dirty="0">
              <a:solidFill>
                <a:schemeClr val="bg1"/>
              </a:solidFill>
              <a:latin typeface="PT Sans" pitchFamily="34" charset="-52"/>
              <a:ea typeface="PT Sans" pitchFamily="34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8271" y="1547207"/>
            <a:ext cx="184731" cy="82067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ru-RU" sz="3600" b="1" cap="all" spc="100" dirty="0" smtClean="0">
              <a:solidFill>
                <a:schemeClr val="tx1">
                  <a:lumMod val="65000"/>
                  <a:lumOff val="35000"/>
                </a:schemeClr>
              </a:solidFill>
              <a:latin typeface="PT Sans" pitchFamily="34" charset="-52"/>
              <a:ea typeface="PT Sans" pitchFamily="34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1444" y="2857888"/>
            <a:ext cx="6768752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Sans" pitchFamily="34" charset="-52"/>
              </a:rPr>
              <a:t> </a:t>
            </a:r>
          </a:p>
          <a:p>
            <a:r>
              <a:rPr lang="ru-RU" sz="2400" u="sng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ОБУЧЕНИЯ:</a:t>
            </a:r>
          </a:p>
          <a:p>
            <a:pPr marL="342900" indent="-342900">
              <a:buAutoNum type="arabicPeriod"/>
            </a:pPr>
            <a:r>
              <a:rPr lang="ru-RU" sz="2800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Слесарь-техник по ремонту технологического оборудования</a:t>
            </a:r>
          </a:p>
          <a:p>
            <a:pPr marL="342900" indent="-342900">
              <a:buAutoNum type="arabicPeriod"/>
            </a:pPr>
            <a:endParaRPr lang="ru-RU" sz="2800" spc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800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Наладчик инжекционно-литьевой машины </a:t>
            </a:r>
            <a:r>
              <a:rPr lang="ru-RU" sz="2800" spc="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термопластавтомата</a:t>
            </a:r>
            <a:endParaRPr lang="ru-RU" sz="2800" spc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spc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Незанятым участникам программы обучения, не получающим пенсию,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выплачиваться стипендия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12 130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месяц. </a:t>
            </a:r>
          </a:p>
          <a:p>
            <a:endParaRPr lang="ru-RU" sz="2400" spc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i="1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дополнительную информацию и записаться на обучение можно в АЗН Центрального района по адресу: </a:t>
            </a:r>
          </a:p>
          <a:p>
            <a:pPr algn="ctr"/>
            <a:r>
              <a:rPr lang="ru-RU" sz="2400" i="1" spc="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ул.Кирочная</a:t>
            </a:r>
            <a:r>
              <a:rPr lang="ru-RU" sz="2400" i="1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д.53/46, </a:t>
            </a:r>
          </a:p>
          <a:p>
            <a:pPr algn="ctr"/>
            <a:r>
              <a:rPr lang="ru-RU" sz="2400" i="1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т.275-27-09, 275-79-98  </a:t>
            </a:r>
            <a:endParaRPr lang="ru-RU" sz="2400" i="1" spc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196033" y="4698628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01266" y="918896"/>
            <a:ext cx="715875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000" b="1" dirty="0" smtClean="0">
                <a:latin typeface="Times New Roman" panose="02020603050405020304" pitchFamily="18" charset="0"/>
                <a:ea typeface="PT Sans" pitchFamily="34" charset="-52"/>
                <a:cs typeface="Times New Roman" panose="02020603050405020304" pitchFamily="18" charset="0"/>
              </a:rPr>
              <a:t>В рамках реализации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регионального</a:t>
            </a:r>
          </a:p>
          <a:p>
            <a:pPr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«Старшее поколение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проводится набор бесплатное обучение </a:t>
            </a:r>
          </a:p>
          <a:p>
            <a:pPr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от 50 лет и старше</a:t>
            </a:r>
            <a:endParaRPr lang="ru-RU" sz="3000" b="1" dirty="0">
              <a:latin typeface="Times New Roman" panose="02020603050405020304" pitchFamily="18" charset="0"/>
              <a:ea typeface="PT Sans" pitchFamily="34" charset="-52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23455" y="8929097"/>
            <a:ext cx="184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2800" b="1" dirty="0">
              <a:solidFill>
                <a:schemeClr val="accent4">
                  <a:lumMod val="75000"/>
                </a:schemeClr>
              </a:solidFill>
              <a:latin typeface="PT Sans" pitchFamily="34" charset="-52"/>
              <a:ea typeface="PT Sans" pitchFamily="34" charset="-52"/>
            </a:endParaRPr>
          </a:p>
        </p:txBody>
      </p:sp>
      <p:pic>
        <p:nvPicPr>
          <p:cNvPr id="1027" name="Picture 3" descr="E:\Служба занятости\TK_25_06-0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8362" y="7841019"/>
            <a:ext cx="3767839" cy="36990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29592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1964</TotalTime>
  <Words>81</Words>
  <Application>Microsoft Office PowerPoint</Application>
  <PresentationFormat>Произвольный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PT Sans</vt:lpstr>
      <vt:lpstr>Times New Roman</vt:lpstr>
      <vt:lpstr>Тема Office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Arina</dc:creator>
  <cp:lastModifiedBy>Новикова Оксана Алексеевна</cp:lastModifiedBy>
  <cp:revision>51</cp:revision>
  <cp:lastPrinted>2020-02-06T11:53:14Z</cp:lastPrinted>
  <dcterms:created xsi:type="dcterms:W3CDTF">2019-06-17T15:12:02Z</dcterms:created>
  <dcterms:modified xsi:type="dcterms:W3CDTF">2020-02-06T12:55:34Z</dcterms:modified>
</cp:coreProperties>
</file>